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58" r:id="rId7"/>
    <p:sldId id="261" r:id="rId8"/>
    <p:sldId id="259" r:id="rId9"/>
    <p:sldId id="271" r:id="rId10"/>
    <p:sldId id="287" r:id="rId11"/>
    <p:sldId id="280" r:id="rId12"/>
    <p:sldId id="284" r:id="rId13"/>
    <p:sldId id="288" r:id="rId14"/>
    <p:sldId id="283" r:id="rId15"/>
    <p:sldId id="260" r:id="rId16"/>
    <p:sldId id="262" r:id="rId17"/>
    <p:sldId id="264" r:id="rId18"/>
    <p:sldId id="274" r:id="rId19"/>
    <p:sldId id="273" r:id="rId2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E powerpoint template" id="{1EFFF720-98EF-D645-AFB2-89C2470DC210}">
          <p14:sldIdLst>
            <p14:sldId id="256"/>
            <p14:sldId id="257"/>
            <p14:sldId id="258"/>
            <p14:sldId id="261"/>
            <p14:sldId id="259"/>
            <p14:sldId id="271"/>
            <p14:sldId id="287"/>
            <p14:sldId id="280"/>
            <p14:sldId id="284"/>
            <p14:sldId id="288"/>
            <p14:sldId id="283"/>
            <p14:sldId id="260"/>
            <p14:sldId id="262"/>
            <p14:sldId id="264"/>
            <p14:sldId id="274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93"/>
    <a:srgbClr val="A00054"/>
    <a:srgbClr val="E28C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0" autoAdjust="0"/>
    <p:restoredTop sz="93961" autoAdjust="0"/>
  </p:normalViewPr>
  <p:slideViewPr>
    <p:cSldViewPr snapToGrid="0" snapToObjects="1">
      <p:cViewPr varScale="1">
        <p:scale>
          <a:sx n="72" d="100"/>
          <a:sy n="72" d="100"/>
        </p:scale>
        <p:origin x="94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2" d="100"/>
        <a:sy n="152" d="100"/>
      </p:scale>
      <p:origin x="0" y="-2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B7F7958A-751E-D376-88DC-EC5892A38C67}"/>
    <pc:docChg chg="modSld">
      <pc:chgData name="" userId="" providerId="" clId="Web-{B7F7958A-751E-D376-88DC-EC5892A38C67}" dt="2019-08-30T17:10:29.501" v="2" actId="20577"/>
      <pc:docMkLst>
        <pc:docMk/>
      </pc:docMkLst>
      <pc:sldChg chg="modSp">
        <pc:chgData name="" userId="" providerId="" clId="Web-{B7F7958A-751E-D376-88DC-EC5892A38C67}" dt="2019-08-30T17:10:29.438" v="0" actId="20577"/>
        <pc:sldMkLst>
          <pc:docMk/>
          <pc:sldMk cId="3288757669" sldId="256"/>
        </pc:sldMkLst>
        <pc:spChg chg="mod">
          <ac:chgData name="" userId="" providerId="" clId="Web-{B7F7958A-751E-D376-88DC-EC5892A38C67}" dt="2019-08-30T17:10:29.438" v="0" actId="20577"/>
          <ac:spMkLst>
            <pc:docMk/>
            <pc:sldMk cId="3288757669" sldId="256"/>
            <ac:spMk id="3" creationId="{00000000-0000-0000-0000-000000000000}"/>
          </ac:spMkLst>
        </pc:spChg>
      </pc:sldChg>
    </pc:docChg>
  </pc:docChgLst>
  <pc:docChgLst>
    <pc:chgData name="Lynne Rustecki" userId="S::lynne.rustecki@hee.nhs.uk::fe36c075-c537-4127-96c3-2e3f769f0744" providerId="AD" clId="Web-{EE838912-EBE1-ACF4-3FF6-56B63DFB5BAC}"/>
    <pc:docChg chg="modSld sldOrd">
      <pc:chgData name="Lynne Rustecki" userId="S::lynne.rustecki@hee.nhs.uk::fe36c075-c537-4127-96c3-2e3f769f0744" providerId="AD" clId="Web-{EE838912-EBE1-ACF4-3FF6-56B63DFB5BAC}" dt="2019-08-28T14:55:18.809" v="1" actId="20577"/>
      <pc:docMkLst>
        <pc:docMk/>
      </pc:docMkLst>
      <pc:sldChg chg="modSp">
        <pc:chgData name="Lynne Rustecki" userId="S::lynne.rustecki@hee.nhs.uk::fe36c075-c537-4127-96c3-2e3f769f0744" providerId="AD" clId="Web-{EE838912-EBE1-ACF4-3FF6-56B63DFB5BAC}" dt="2019-08-28T14:55:18.809" v="1" actId="20577"/>
        <pc:sldMkLst>
          <pc:docMk/>
          <pc:sldMk cId="3907870746" sldId="277"/>
        </pc:sldMkLst>
        <pc:spChg chg="mod">
          <ac:chgData name="Lynne Rustecki" userId="S::lynne.rustecki@hee.nhs.uk::fe36c075-c537-4127-96c3-2e3f769f0744" providerId="AD" clId="Web-{EE838912-EBE1-ACF4-3FF6-56B63DFB5BAC}" dt="2019-08-28T14:55:18.809" v="1" actId="20577"/>
          <ac:spMkLst>
            <pc:docMk/>
            <pc:sldMk cId="3907870746" sldId="277"/>
            <ac:spMk id="3" creationId="{00000000-0000-0000-0000-000000000000}"/>
          </ac:spMkLst>
        </pc:spChg>
      </pc:sldChg>
      <pc:sldChg chg="ord">
        <pc:chgData name="Lynne Rustecki" userId="S::lynne.rustecki@hee.nhs.uk::fe36c075-c537-4127-96c3-2e3f769f0744" providerId="AD" clId="Web-{EE838912-EBE1-ACF4-3FF6-56B63DFB5BAC}" dt="2019-08-28T14:54:02.670" v="0"/>
        <pc:sldMkLst>
          <pc:docMk/>
          <pc:sldMk cId="4023244334" sldId="279"/>
        </pc:sldMkLst>
      </pc:sldChg>
    </pc:docChg>
  </pc:docChgLst>
  <pc:docChgLst>
    <pc:chgData name="Lynne Rustecki" userId="S::lynne.rustecki@hee.nhs.uk::fe36c075-c537-4127-96c3-2e3f769f0744" providerId="AD" clId="Web-{B7F7958A-751E-D376-88DC-EC5892A38C67}"/>
    <pc:docChg chg="addSld delSld modSld sldOrd modSection">
      <pc:chgData name="Lynne Rustecki" userId="S::lynne.rustecki@hee.nhs.uk::fe36c075-c537-4127-96c3-2e3f769f0744" providerId="AD" clId="Web-{B7F7958A-751E-D376-88DC-EC5892A38C67}" dt="2019-08-30T19:08:52.368" v="873" actId="20577"/>
      <pc:docMkLst>
        <pc:docMk/>
      </pc:docMkLst>
      <pc:sldChg chg="modSp">
        <pc:chgData name="Lynne Rustecki" userId="S::lynne.rustecki@hee.nhs.uk::fe36c075-c537-4127-96c3-2e3f769f0744" providerId="AD" clId="Web-{B7F7958A-751E-D376-88DC-EC5892A38C67}" dt="2019-08-30T17:10:36.548" v="2" actId="20577"/>
        <pc:sldMkLst>
          <pc:docMk/>
          <pc:sldMk cId="3288757669" sldId="256"/>
        </pc:sldMkLst>
        <pc:spChg chg="mod">
          <ac:chgData name="Lynne Rustecki" userId="S::lynne.rustecki@hee.nhs.uk::fe36c075-c537-4127-96c3-2e3f769f0744" providerId="AD" clId="Web-{B7F7958A-751E-D376-88DC-EC5892A38C67}" dt="2019-08-30T17:10:36.548" v="2" actId="20577"/>
          <ac:spMkLst>
            <pc:docMk/>
            <pc:sldMk cId="3288757669" sldId="256"/>
            <ac:spMk id="3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B7F7958A-751E-D376-88DC-EC5892A38C67}" dt="2019-08-30T19:07:23.977" v="842" actId="20577"/>
        <pc:sldMkLst>
          <pc:docMk/>
          <pc:sldMk cId="3907870746" sldId="277"/>
        </pc:sldMkLst>
        <pc:spChg chg="mod">
          <ac:chgData name="Lynne Rustecki" userId="S::lynne.rustecki@hee.nhs.uk::fe36c075-c537-4127-96c3-2e3f769f0744" providerId="AD" clId="Web-{B7F7958A-751E-D376-88DC-EC5892A38C67}" dt="2019-08-30T19:07:23.977" v="842" actId="20577"/>
          <ac:spMkLst>
            <pc:docMk/>
            <pc:sldMk cId="3907870746" sldId="277"/>
            <ac:spMk id="3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B7F7958A-751E-D376-88DC-EC5892A38C67}" dt="2019-08-30T19:08:52.368" v="873" actId="20577"/>
        <pc:sldMkLst>
          <pc:docMk/>
          <pc:sldMk cId="1232246797" sldId="278"/>
        </pc:sldMkLst>
        <pc:spChg chg="mod">
          <ac:chgData name="Lynne Rustecki" userId="S::lynne.rustecki@hee.nhs.uk::fe36c075-c537-4127-96c3-2e3f769f0744" providerId="AD" clId="Web-{B7F7958A-751E-D376-88DC-EC5892A38C67}" dt="2019-08-30T18:42:23.182" v="663" actId="20577"/>
          <ac:spMkLst>
            <pc:docMk/>
            <pc:sldMk cId="1232246797" sldId="278"/>
            <ac:spMk id="2" creationId="{00000000-0000-0000-0000-000000000000}"/>
          </ac:spMkLst>
        </pc:spChg>
        <pc:spChg chg="mod">
          <ac:chgData name="Lynne Rustecki" userId="S::lynne.rustecki@hee.nhs.uk::fe36c075-c537-4127-96c3-2e3f769f0744" providerId="AD" clId="Web-{B7F7958A-751E-D376-88DC-EC5892A38C67}" dt="2019-08-30T19:08:52.368" v="873" actId="20577"/>
          <ac:spMkLst>
            <pc:docMk/>
            <pc:sldMk cId="1232246797" sldId="278"/>
            <ac:spMk id="3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B7F7958A-751E-D376-88DC-EC5892A38C67}" dt="2019-08-30T18:55:50.755" v="669" actId="20577"/>
        <pc:sldMkLst>
          <pc:docMk/>
          <pc:sldMk cId="4023244334" sldId="279"/>
        </pc:sldMkLst>
        <pc:spChg chg="mod">
          <ac:chgData name="Lynne Rustecki" userId="S::lynne.rustecki@hee.nhs.uk::fe36c075-c537-4127-96c3-2e3f769f0744" providerId="AD" clId="Web-{B7F7958A-751E-D376-88DC-EC5892A38C67}" dt="2019-08-30T18:55:50.755" v="669" actId="20577"/>
          <ac:spMkLst>
            <pc:docMk/>
            <pc:sldMk cId="4023244334" sldId="279"/>
            <ac:spMk id="2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B7F7958A-751E-D376-88DC-EC5892A38C67}" dt="2019-08-30T18:37:51.633" v="632" actId="20577"/>
        <pc:sldMkLst>
          <pc:docMk/>
          <pc:sldMk cId="2893464968" sldId="285"/>
        </pc:sldMkLst>
        <pc:spChg chg="mod">
          <ac:chgData name="Lynne Rustecki" userId="S::lynne.rustecki@hee.nhs.uk::fe36c075-c537-4127-96c3-2e3f769f0744" providerId="AD" clId="Web-{B7F7958A-751E-D376-88DC-EC5892A38C67}" dt="2019-08-30T18:31:45.806" v="497" actId="20577"/>
          <ac:spMkLst>
            <pc:docMk/>
            <pc:sldMk cId="2893464968" sldId="285"/>
            <ac:spMk id="2" creationId="{00000000-0000-0000-0000-000000000000}"/>
          </ac:spMkLst>
        </pc:spChg>
        <pc:spChg chg="mod">
          <ac:chgData name="Lynne Rustecki" userId="S::lynne.rustecki@hee.nhs.uk::fe36c075-c537-4127-96c3-2e3f769f0744" providerId="AD" clId="Web-{B7F7958A-751E-D376-88DC-EC5892A38C67}" dt="2019-08-30T18:37:51.633" v="632" actId="20577"/>
          <ac:spMkLst>
            <pc:docMk/>
            <pc:sldMk cId="2893464968" sldId="285"/>
            <ac:spMk id="3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B7F7958A-751E-D376-88DC-EC5892A38C67}" dt="2019-08-30T18:39:19.775" v="634" actId="20577"/>
        <pc:sldMkLst>
          <pc:docMk/>
          <pc:sldMk cId="2508683518" sldId="286"/>
        </pc:sldMkLst>
        <pc:spChg chg="mod">
          <ac:chgData name="Lynne Rustecki" userId="S::lynne.rustecki@hee.nhs.uk::fe36c075-c537-4127-96c3-2e3f769f0744" providerId="AD" clId="Web-{B7F7958A-751E-D376-88DC-EC5892A38C67}" dt="2019-08-30T18:39:19.775" v="634" actId="20577"/>
          <ac:spMkLst>
            <pc:docMk/>
            <pc:sldMk cId="2508683518" sldId="286"/>
            <ac:spMk id="3" creationId="{00000000-0000-0000-0000-000000000000}"/>
          </ac:spMkLst>
        </pc:spChg>
      </pc:sldChg>
      <pc:sldChg chg="modSp new del">
        <pc:chgData name="Lynne Rustecki" userId="S::lynne.rustecki@hee.nhs.uk::fe36c075-c537-4127-96c3-2e3f769f0744" providerId="AD" clId="Web-{B7F7958A-751E-D376-88DC-EC5892A38C67}" dt="2019-08-30T18:26:33.928" v="431"/>
        <pc:sldMkLst>
          <pc:docMk/>
          <pc:sldMk cId="54659900" sldId="289"/>
        </pc:sldMkLst>
        <pc:spChg chg="mod">
          <ac:chgData name="Lynne Rustecki" userId="S::lynne.rustecki@hee.nhs.uk::fe36c075-c537-4127-96c3-2e3f769f0744" providerId="AD" clId="Web-{B7F7958A-751E-D376-88DC-EC5892A38C67}" dt="2019-08-30T18:21:30.159" v="382" actId="20577"/>
          <ac:spMkLst>
            <pc:docMk/>
            <pc:sldMk cId="54659900" sldId="289"/>
            <ac:spMk id="2" creationId="{0905BFE4-D913-40CF-8283-C3E3F25ADF3D}"/>
          </ac:spMkLst>
        </pc:spChg>
        <pc:spChg chg="mod">
          <ac:chgData name="Lynne Rustecki" userId="S::lynne.rustecki@hee.nhs.uk::fe36c075-c537-4127-96c3-2e3f769f0744" providerId="AD" clId="Web-{B7F7958A-751E-D376-88DC-EC5892A38C67}" dt="2019-08-30T18:26:33.116" v="430" actId="20577"/>
          <ac:spMkLst>
            <pc:docMk/>
            <pc:sldMk cId="54659900" sldId="289"/>
            <ac:spMk id="3" creationId="{E30BC858-7CC3-4AFC-B172-25B46B56FEA2}"/>
          </ac:spMkLst>
        </pc:spChg>
      </pc:sldChg>
      <pc:sldChg chg="modSp add ord replId">
        <pc:chgData name="Lynne Rustecki" userId="S::lynne.rustecki@hee.nhs.uk::fe36c075-c537-4127-96c3-2e3f769f0744" providerId="AD" clId="Web-{B7F7958A-751E-D376-88DC-EC5892A38C67}" dt="2019-08-30T19:05:23.658" v="826" actId="20577"/>
        <pc:sldMkLst>
          <pc:docMk/>
          <pc:sldMk cId="396003073" sldId="289"/>
        </pc:sldMkLst>
        <pc:spChg chg="mod">
          <ac:chgData name="Lynne Rustecki" userId="S::lynne.rustecki@hee.nhs.uk::fe36c075-c537-4127-96c3-2e3f769f0744" providerId="AD" clId="Web-{B7F7958A-751E-D376-88DC-EC5892A38C67}" dt="2019-08-30T19:04:21.548" v="818" actId="20577"/>
          <ac:spMkLst>
            <pc:docMk/>
            <pc:sldMk cId="396003073" sldId="289"/>
            <ac:spMk id="2" creationId="{00000000-0000-0000-0000-000000000000}"/>
          </ac:spMkLst>
        </pc:spChg>
        <pc:spChg chg="mod">
          <ac:chgData name="Lynne Rustecki" userId="S::lynne.rustecki@hee.nhs.uk::fe36c075-c537-4127-96c3-2e3f769f0744" providerId="AD" clId="Web-{B7F7958A-751E-D376-88DC-EC5892A38C67}" dt="2019-08-30T19:05:23.658" v="826" actId="20577"/>
          <ac:spMkLst>
            <pc:docMk/>
            <pc:sldMk cId="396003073" sldId="289"/>
            <ac:spMk id="3" creationId="{00000000-0000-0000-0000-000000000000}"/>
          </ac:spMkLst>
        </pc:spChg>
      </pc:sldChg>
    </pc:docChg>
  </pc:docChgLst>
  <pc:docChgLst>
    <pc:chgData name="Lynne Rustecki" userId="S::lynne.rustecki@hee.nhs.uk::fe36c075-c537-4127-96c3-2e3f769f0744" providerId="AD" clId="Web-{77A7F1D3-3EE7-1C60-0D2C-87C6611D7954}"/>
    <pc:docChg chg="modSld">
      <pc:chgData name="Lynne Rustecki" userId="S::lynne.rustecki@hee.nhs.uk::fe36c075-c537-4127-96c3-2e3f769f0744" providerId="AD" clId="Web-{77A7F1D3-3EE7-1C60-0D2C-87C6611D7954}" dt="2019-07-31T08:49:51.835" v="4" actId="20577"/>
      <pc:docMkLst>
        <pc:docMk/>
      </pc:docMkLst>
      <pc:sldChg chg="modSp">
        <pc:chgData name="Lynne Rustecki" userId="S::lynne.rustecki@hee.nhs.uk::fe36c075-c537-4127-96c3-2e3f769f0744" providerId="AD" clId="Web-{77A7F1D3-3EE7-1C60-0D2C-87C6611D7954}" dt="2019-07-31T08:49:51.835" v="4" actId="20577"/>
        <pc:sldMkLst>
          <pc:docMk/>
          <pc:sldMk cId="3296602992" sldId="258"/>
        </pc:sldMkLst>
        <pc:spChg chg="mod">
          <ac:chgData name="Lynne Rustecki" userId="S::lynne.rustecki@hee.nhs.uk::fe36c075-c537-4127-96c3-2e3f769f0744" providerId="AD" clId="Web-{77A7F1D3-3EE7-1C60-0D2C-87C6611D7954}" dt="2019-07-31T08:49:51.835" v="4" actId="20577"/>
          <ac:spMkLst>
            <pc:docMk/>
            <pc:sldMk cId="3296602992" sldId="258"/>
            <ac:spMk id="3" creationId="{00000000-0000-0000-0000-000000000000}"/>
          </ac:spMkLst>
        </pc:spChg>
      </pc:sldChg>
    </pc:docChg>
  </pc:docChgLst>
  <pc:docChgLst>
    <pc:chgData name="Lynne Rustecki" userId="S::lynne.rustecki@hee.nhs.uk::fe36c075-c537-4127-96c3-2e3f769f0744" providerId="AD" clId="Web-{3C6D56A5-3825-A050-256F-AFD844DBC0E7}"/>
    <pc:docChg chg="modSld">
      <pc:chgData name="Lynne Rustecki" userId="S::lynne.rustecki@hee.nhs.uk::fe36c075-c537-4127-96c3-2e3f769f0744" providerId="AD" clId="Web-{3C6D56A5-3825-A050-256F-AFD844DBC0E7}" dt="2019-07-31T09:11:16.410" v="32" actId="20577"/>
      <pc:docMkLst>
        <pc:docMk/>
      </pc:docMkLst>
      <pc:sldChg chg="modSp">
        <pc:chgData name="Lynne Rustecki" userId="S::lynne.rustecki@hee.nhs.uk::fe36c075-c537-4127-96c3-2e3f769f0744" providerId="AD" clId="Web-{3C6D56A5-3825-A050-256F-AFD844DBC0E7}" dt="2019-07-31T09:11:16.410" v="32" actId="20577"/>
        <pc:sldMkLst>
          <pc:docMk/>
          <pc:sldMk cId="782471844" sldId="283"/>
        </pc:sldMkLst>
        <pc:spChg chg="mod">
          <ac:chgData name="Lynne Rustecki" userId="S::lynne.rustecki@hee.nhs.uk::fe36c075-c537-4127-96c3-2e3f769f0744" providerId="AD" clId="Web-{3C6D56A5-3825-A050-256F-AFD844DBC0E7}" dt="2019-07-31T09:11:16.410" v="32" actId="20577"/>
          <ac:spMkLst>
            <pc:docMk/>
            <pc:sldMk cId="782471844" sldId="283"/>
            <ac:spMk id="3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3C6D56A5-3825-A050-256F-AFD844DBC0E7}" dt="2019-07-31T09:10:58.098" v="31" actId="20577"/>
        <pc:sldMkLst>
          <pc:docMk/>
          <pc:sldMk cId="714446128" sldId="288"/>
        </pc:sldMkLst>
        <pc:spChg chg="mod">
          <ac:chgData name="Lynne Rustecki" userId="S::lynne.rustecki@hee.nhs.uk::fe36c075-c537-4127-96c3-2e3f769f0744" providerId="AD" clId="Web-{3C6D56A5-3825-A050-256F-AFD844DBC0E7}" dt="2019-07-31T09:10:58.098" v="31" actId="20577"/>
          <ac:spMkLst>
            <pc:docMk/>
            <pc:sldMk cId="714446128" sldId="288"/>
            <ac:spMk id="3" creationId="{F1833B6B-B500-4829-A2CA-EA1EA6F59BB4}"/>
          </ac:spMkLst>
        </pc:spChg>
      </pc:sldChg>
    </pc:docChg>
  </pc:docChgLst>
  <pc:docChgLst>
    <pc:chgData name="Lynne Rustecki" userId="S::lynne.rustecki@hee.nhs.uk::fe36c075-c537-4127-96c3-2e3f769f0744" providerId="AD" clId="Web-{74A92FE7-FE46-7C68-C002-9F62C0CF21C5}"/>
    <pc:docChg chg="addSld delSld modSld modSection">
      <pc:chgData name="Lynne Rustecki" userId="S::lynne.rustecki@hee.nhs.uk::fe36c075-c537-4127-96c3-2e3f769f0744" providerId="AD" clId="Web-{74A92FE7-FE46-7C68-C002-9F62C0CF21C5}" dt="2019-08-28T15:33:15.587" v="149" actId="20577"/>
      <pc:docMkLst>
        <pc:docMk/>
      </pc:docMkLst>
      <pc:sldChg chg="modSp del">
        <pc:chgData name="Lynne Rustecki" userId="S::lynne.rustecki@hee.nhs.uk::fe36c075-c537-4127-96c3-2e3f769f0744" providerId="AD" clId="Web-{74A92FE7-FE46-7C68-C002-9F62C0CF21C5}" dt="2019-08-28T15:25:33.411" v="58"/>
        <pc:sldMkLst>
          <pc:docMk/>
          <pc:sldMk cId="1024759754" sldId="270"/>
        </pc:sldMkLst>
        <pc:spChg chg="mod">
          <ac:chgData name="Lynne Rustecki" userId="S::lynne.rustecki@hee.nhs.uk::fe36c075-c537-4127-96c3-2e3f769f0744" providerId="AD" clId="Web-{74A92FE7-FE46-7C68-C002-9F62C0CF21C5}" dt="2019-08-28T15:25:31.348" v="57" actId="20577"/>
          <ac:spMkLst>
            <pc:docMk/>
            <pc:sldMk cId="1024759754" sldId="270"/>
            <ac:spMk id="2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74A92FE7-FE46-7C68-C002-9F62C0CF21C5}" dt="2019-08-28T15:33:15.587" v="149" actId="20577"/>
        <pc:sldMkLst>
          <pc:docMk/>
          <pc:sldMk cId="3907870746" sldId="277"/>
        </pc:sldMkLst>
        <pc:spChg chg="mod">
          <ac:chgData name="Lynne Rustecki" userId="S::lynne.rustecki@hee.nhs.uk::fe36c075-c537-4127-96c3-2e3f769f0744" providerId="AD" clId="Web-{74A92FE7-FE46-7C68-C002-9F62C0CF21C5}" dt="2019-08-28T15:33:15.587" v="149" actId="20577"/>
          <ac:spMkLst>
            <pc:docMk/>
            <pc:sldMk cId="3907870746" sldId="277"/>
            <ac:spMk id="3" creationId="{00000000-0000-0000-0000-000000000000}"/>
          </ac:spMkLst>
        </pc:spChg>
      </pc:sldChg>
      <pc:sldChg chg="modSp new del">
        <pc:chgData name="Lynne Rustecki" userId="S::lynne.rustecki@hee.nhs.uk::fe36c075-c537-4127-96c3-2e3f769f0744" providerId="AD" clId="Web-{74A92FE7-FE46-7C68-C002-9F62C0CF21C5}" dt="2019-08-28T15:25:33.411" v="59"/>
        <pc:sldMkLst>
          <pc:docMk/>
          <pc:sldMk cId="3550541286" sldId="289"/>
        </pc:sldMkLst>
        <pc:spChg chg="mod">
          <ac:chgData name="Lynne Rustecki" userId="S::lynne.rustecki@hee.nhs.uk::fe36c075-c537-4127-96c3-2e3f769f0744" providerId="AD" clId="Web-{74A92FE7-FE46-7C68-C002-9F62C0CF21C5}" dt="2019-08-28T15:22:38.018" v="6" actId="20577"/>
          <ac:spMkLst>
            <pc:docMk/>
            <pc:sldMk cId="3550541286" sldId="289"/>
            <ac:spMk id="2" creationId="{EC9555F0-8DF9-4930-B5B8-D1C76CAE1EB5}"/>
          </ac:spMkLst>
        </pc:spChg>
        <pc:spChg chg="mod">
          <ac:chgData name="Lynne Rustecki" userId="S::lynne.rustecki@hee.nhs.uk::fe36c075-c537-4127-96c3-2e3f769f0744" providerId="AD" clId="Web-{74A92FE7-FE46-7C68-C002-9F62C0CF21C5}" dt="2019-08-28T15:24:08.394" v="41" actId="20577"/>
          <ac:spMkLst>
            <pc:docMk/>
            <pc:sldMk cId="3550541286" sldId="289"/>
            <ac:spMk id="3" creationId="{17E6D59D-CA9B-4D2A-B0B5-F0928085F31C}"/>
          </ac:spMkLst>
        </pc:spChg>
      </pc:sldChg>
    </pc:docChg>
  </pc:docChgLst>
  <pc:docChgLst>
    <pc:chgData name="Lynne Rustecki" userId="S::lynne.rustecki@hee.nhs.uk::fe36c075-c537-4127-96c3-2e3f769f0744" providerId="AD" clId="Web-{68850A86-53E8-90A4-6D52-680CC475A9D3}"/>
    <pc:docChg chg="addSld modSld modSection">
      <pc:chgData name="Lynne Rustecki" userId="S::lynne.rustecki@hee.nhs.uk::fe36c075-c537-4127-96c3-2e3f769f0744" providerId="AD" clId="Web-{68850A86-53E8-90A4-6D52-680CC475A9D3}" dt="2019-07-31T09:08:12.377" v="148" actId="20577"/>
      <pc:docMkLst>
        <pc:docMk/>
      </pc:docMkLst>
      <pc:sldChg chg="modSp">
        <pc:chgData name="Lynne Rustecki" userId="S::lynne.rustecki@hee.nhs.uk::fe36c075-c537-4127-96c3-2e3f769f0744" providerId="AD" clId="Web-{68850A86-53E8-90A4-6D52-680CC475A9D3}" dt="2019-07-31T09:01:54.426" v="8" actId="20577"/>
        <pc:sldMkLst>
          <pc:docMk/>
          <pc:sldMk cId="3296602992" sldId="258"/>
        </pc:sldMkLst>
        <pc:spChg chg="mod">
          <ac:chgData name="Lynne Rustecki" userId="S::lynne.rustecki@hee.nhs.uk::fe36c075-c537-4127-96c3-2e3f769f0744" providerId="AD" clId="Web-{68850A86-53E8-90A4-6D52-680CC475A9D3}" dt="2019-07-31T09:01:54.426" v="8" actId="20577"/>
          <ac:spMkLst>
            <pc:docMk/>
            <pc:sldMk cId="3296602992" sldId="258"/>
            <ac:spMk id="3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68850A86-53E8-90A4-6D52-680CC475A9D3}" dt="2019-07-31T09:04:31.160" v="25" actId="20577"/>
        <pc:sldMkLst>
          <pc:docMk/>
          <pc:sldMk cId="3963291411" sldId="280"/>
        </pc:sldMkLst>
        <pc:spChg chg="mod">
          <ac:chgData name="Lynne Rustecki" userId="S::lynne.rustecki@hee.nhs.uk::fe36c075-c537-4127-96c3-2e3f769f0744" providerId="AD" clId="Web-{68850A86-53E8-90A4-6D52-680CC475A9D3}" dt="2019-07-31T09:04:31.160" v="25" actId="20577"/>
          <ac:spMkLst>
            <pc:docMk/>
            <pc:sldMk cId="3963291411" sldId="280"/>
            <ac:spMk id="3" creationId="{00000000-0000-0000-0000-000000000000}"/>
          </ac:spMkLst>
        </pc:spChg>
      </pc:sldChg>
      <pc:sldChg chg="modSp">
        <pc:chgData name="Lynne Rustecki" userId="S::lynne.rustecki@hee.nhs.uk::fe36c075-c537-4127-96c3-2e3f769f0744" providerId="AD" clId="Web-{68850A86-53E8-90A4-6D52-680CC475A9D3}" dt="2019-07-31T09:03:28.973" v="20" actId="20577"/>
        <pc:sldMkLst>
          <pc:docMk/>
          <pc:sldMk cId="3739845464" sldId="287"/>
        </pc:sldMkLst>
        <pc:spChg chg="mod">
          <ac:chgData name="Lynne Rustecki" userId="S::lynne.rustecki@hee.nhs.uk::fe36c075-c537-4127-96c3-2e3f769f0744" providerId="AD" clId="Web-{68850A86-53E8-90A4-6D52-680CC475A9D3}" dt="2019-07-31T09:03:28.973" v="20" actId="20577"/>
          <ac:spMkLst>
            <pc:docMk/>
            <pc:sldMk cId="3739845464" sldId="287"/>
            <ac:spMk id="3" creationId="{00000000-0000-0000-0000-000000000000}"/>
          </ac:spMkLst>
        </pc:spChg>
      </pc:sldChg>
      <pc:sldChg chg="modSp new">
        <pc:chgData name="Lynne Rustecki" userId="S::lynne.rustecki@hee.nhs.uk::fe36c075-c537-4127-96c3-2e3f769f0744" providerId="AD" clId="Web-{68850A86-53E8-90A4-6D52-680CC475A9D3}" dt="2019-07-31T09:08:12.377" v="148" actId="20577"/>
        <pc:sldMkLst>
          <pc:docMk/>
          <pc:sldMk cId="714446128" sldId="288"/>
        </pc:sldMkLst>
        <pc:spChg chg="mod">
          <ac:chgData name="Lynne Rustecki" userId="S::lynne.rustecki@hee.nhs.uk::fe36c075-c537-4127-96c3-2e3f769f0744" providerId="AD" clId="Web-{68850A86-53E8-90A4-6D52-680CC475A9D3}" dt="2019-07-31T09:06:43.706" v="86" actId="20577"/>
          <ac:spMkLst>
            <pc:docMk/>
            <pc:sldMk cId="714446128" sldId="288"/>
            <ac:spMk id="2" creationId="{CCF69696-14E9-43FB-AECC-23758E92370F}"/>
          </ac:spMkLst>
        </pc:spChg>
        <pc:spChg chg="mod">
          <ac:chgData name="Lynne Rustecki" userId="S::lynne.rustecki@hee.nhs.uk::fe36c075-c537-4127-96c3-2e3f769f0744" providerId="AD" clId="Web-{68850A86-53E8-90A4-6D52-680CC475A9D3}" dt="2019-07-31T09:08:12.377" v="148" actId="20577"/>
          <ac:spMkLst>
            <pc:docMk/>
            <pc:sldMk cId="714446128" sldId="288"/>
            <ac:spMk id="3" creationId="{F1833B6B-B500-4829-A2CA-EA1EA6F59BB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E2E82-72CD-0544-803E-ECCCB1A6640C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868A9-83B6-F748-BF71-689B21C2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11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4FC7-C1BC-BD40-85E8-F7D387FACD0C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B3131-83C0-9847-95A8-B83A12FBB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04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B3131-83C0-9847-95A8-B83A12FBB6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57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076950"/>
            <a:ext cx="9129600" cy="781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71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7839075" cy="37206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93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4619297" cy="372066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218113" y="1954213"/>
            <a:ext cx="3673475" cy="3721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257673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389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619375"/>
            <a:ext cx="7839075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209336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, text and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5360988" y="2638425"/>
            <a:ext cx="3451225" cy="2457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389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2619375"/>
            <a:ext cx="4686300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1303303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graphs and large illust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970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04" y="360000"/>
            <a:ext cx="3099816" cy="6156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27379"/>
            <a:ext cx="9144000" cy="630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6189288"/>
            <a:ext cx="914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51" r:id="rId2"/>
    <p:sldLayoutId id="2147483673" r:id="rId3"/>
    <p:sldLayoutId id="2147483649" r:id="rId4"/>
    <p:sldLayoutId id="2147483650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83576" y="3178359"/>
            <a:ext cx="8760424" cy="3268161"/>
          </a:xfrm>
          <a:prstGeom prst="rect">
            <a:avLst/>
          </a:prstGeom>
          <a:blipFill rotWithShape="1">
            <a:blip r:embed="rId3"/>
            <a:srcRect/>
            <a:stretch>
              <a:fillRect b="-7154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b="1" dirty="0">
              <a:solidFill>
                <a:srgbClr val="A00054"/>
              </a:solidFill>
            </a:endParaRPr>
          </a:p>
          <a:p>
            <a:pPr algn="ctr"/>
            <a:endParaRPr lang="en-US" b="1" dirty="0">
              <a:solidFill>
                <a:srgbClr val="A00054"/>
              </a:solidFill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76" y="2037324"/>
            <a:ext cx="8336362" cy="446796"/>
          </a:xfrm>
          <a:prstGeom prst="rect">
            <a:avLst/>
          </a:prstGeom>
        </p:spPr>
      </p:pic>
      <p:pic>
        <p:nvPicPr>
          <p:cNvPr id="14" name="Picture 13" descr="bottom_brandin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6" y="5367048"/>
            <a:ext cx="1798200" cy="12435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6651" y="1083217"/>
            <a:ext cx="7967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00054"/>
                </a:solidFill>
              </a:rPr>
              <a:t>Challenging Conversations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650" y="1705456"/>
            <a:ext cx="4613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b="1" dirty="0">
              <a:solidFill>
                <a:srgbClr val="00389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51" y="1577044"/>
            <a:ext cx="429768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b="1" dirty="0">
                <a:solidFill>
                  <a:srgbClr val="A00054"/>
                </a:solidFill>
              </a:rPr>
              <a:t>Dr Helen Halpern &amp; Ms Diana Kelly </a:t>
            </a:r>
          </a:p>
          <a:p>
            <a:r>
              <a:rPr lang="en-GB" b="1" dirty="0">
                <a:solidFill>
                  <a:srgbClr val="A00054"/>
                </a:solidFill>
              </a:rPr>
              <a:t> </a:t>
            </a:r>
            <a:endParaRPr lang="en-GB" b="1" dirty="0">
              <a:solidFill>
                <a:srgbClr val="A00054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8757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Aims of workshop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rgbClr val="003893"/>
                </a:solidFill>
              </a:rPr>
              <a:t>to provide resources and support for holding challenging conversations that arise because of issues related to differential attainment</a:t>
            </a:r>
          </a:p>
          <a:p>
            <a:endParaRPr lang="en-GB" dirty="0">
              <a:solidFill>
                <a:srgbClr val="003893"/>
              </a:solidFill>
            </a:endParaRPr>
          </a:p>
          <a:p>
            <a:r>
              <a:rPr lang="en-GB" dirty="0">
                <a:solidFill>
                  <a:srgbClr val="003893"/>
                </a:solidFill>
              </a:rPr>
              <a:t>to provide an inclusive and constructive forum to   promote learning and develop skills in managing challenging conversations with individuals and groups</a:t>
            </a:r>
          </a:p>
          <a:p>
            <a:pPr marL="0" indent="0">
              <a:buNone/>
            </a:pPr>
            <a:endParaRPr lang="en-GB" dirty="0">
              <a:solidFill>
                <a:srgbClr val="003893"/>
              </a:solidFill>
            </a:endParaRPr>
          </a:p>
          <a:p>
            <a:r>
              <a:rPr lang="en-GB" dirty="0">
                <a:solidFill>
                  <a:srgbClr val="003893"/>
                </a:solidFill>
              </a:rPr>
              <a:t>to develop  skills in group facilitation </a:t>
            </a:r>
          </a:p>
          <a:p>
            <a:endParaRPr lang="en-GB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99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0004"/>
            <a:ext cx="7772400" cy="679449"/>
          </a:xfrm>
        </p:spPr>
        <p:txBody>
          <a:bodyPr/>
          <a:lstStyle/>
          <a:p>
            <a:r>
              <a:rPr lang="en-GB" dirty="0"/>
              <a:t>Learning Outcomes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848905"/>
            <a:ext cx="7839075" cy="4643483"/>
          </a:xfrm>
        </p:spPr>
        <p:txBody>
          <a:bodyPr anchor="t"/>
          <a:lstStyle/>
          <a:p>
            <a:r>
              <a:rPr lang="en-GB" sz="2000" dirty="0">
                <a:solidFill>
                  <a:srgbClr val="003893"/>
                </a:solidFill>
              </a:rPr>
              <a:t>to identify key concerns about holding a challenging conversation relating to differential attainment</a:t>
            </a:r>
          </a:p>
          <a:p>
            <a:r>
              <a:rPr lang="en-GB" sz="2000" dirty="0">
                <a:solidFill>
                  <a:srgbClr val="003893"/>
                </a:solidFill>
              </a:rPr>
              <a:t>to share experiences and ideas about supporting colleagues working with or managing people experiencing difficulties due to differential attainment</a:t>
            </a:r>
          </a:p>
          <a:p>
            <a:r>
              <a:rPr lang="en-GB" sz="2000" dirty="0">
                <a:solidFill>
                  <a:srgbClr val="003893"/>
                </a:solidFill>
              </a:rPr>
              <a:t>to consider the usefulness of Conversations inviting Change as an approach to managing difficult conversations</a:t>
            </a:r>
          </a:p>
          <a:p>
            <a:r>
              <a:rPr lang="en-GB" sz="2000" dirty="0">
                <a:solidFill>
                  <a:srgbClr val="003893"/>
                </a:solidFill>
              </a:rPr>
              <a:t>to take part in a collaborative learning group and analyse its effectiveness</a:t>
            </a:r>
          </a:p>
          <a:p>
            <a:r>
              <a:rPr lang="en-GB" sz="2000" dirty="0">
                <a:solidFill>
                  <a:srgbClr val="003893"/>
                </a:solidFill>
              </a:rPr>
              <a:t>to develop strategies for managing challenging conversations</a:t>
            </a:r>
          </a:p>
          <a:p>
            <a:r>
              <a:rPr lang="en-GB" sz="2000" dirty="0">
                <a:solidFill>
                  <a:srgbClr val="003893"/>
                </a:solidFill>
              </a:rPr>
              <a:t>to access resources for further information and training</a:t>
            </a:r>
          </a:p>
          <a:p>
            <a:endParaRPr lang="en-GB" sz="2000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602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Lesson 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rgbClr val="003893"/>
                </a:solidFill>
              </a:rPr>
              <a:t>Introductions</a:t>
            </a:r>
            <a:endParaRPr lang="en-GB" dirty="0"/>
          </a:p>
          <a:p>
            <a:r>
              <a:rPr lang="en-GB" dirty="0">
                <a:solidFill>
                  <a:srgbClr val="003893"/>
                </a:solidFill>
              </a:rPr>
              <a:t>Review of learning needs</a:t>
            </a:r>
          </a:p>
          <a:p>
            <a:r>
              <a:rPr lang="en-GB" dirty="0">
                <a:solidFill>
                  <a:srgbClr val="003893"/>
                </a:solidFill>
              </a:rPr>
              <a:t>Key challenges</a:t>
            </a:r>
          </a:p>
          <a:p>
            <a:r>
              <a:rPr lang="en-GB" dirty="0">
                <a:solidFill>
                  <a:srgbClr val="003893"/>
                </a:solidFill>
              </a:rPr>
              <a:t>Facilitating difficult conversations: </a:t>
            </a:r>
          </a:p>
          <a:p>
            <a:r>
              <a:rPr lang="en-GB" dirty="0">
                <a:solidFill>
                  <a:srgbClr val="003893"/>
                </a:solidFill>
              </a:rPr>
              <a:t>Conversations inviting Change</a:t>
            </a:r>
          </a:p>
          <a:p>
            <a:r>
              <a:rPr lang="en-GB" dirty="0">
                <a:solidFill>
                  <a:srgbClr val="003893"/>
                </a:solidFill>
              </a:rPr>
              <a:t>Break </a:t>
            </a:r>
          </a:p>
          <a:p>
            <a:r>
              <a:rPr lang="en-GB" dirty="0">
                <a:solidFill>
                  <a:srgbClr val="003893"/>
                </a:solidFill>
              </a:rPr>
              <a:t>Small group work</a:t>
            </a:r>
          </a:p>
          <a:p>
            <a:r>
              <a:rPr lang="en-GB" dirty="0">
                <a:solidFill>
                  <a:srgbClr val="003893"/>
                </a:solidFill>
              </a:rPr>
              <a:t>Plenary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557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17650"/>
            <a:ext cx="7772400" cy="679449"/>
          </a:xfrm>
        </p:spPr>
        <p:txBody>
          <a:bodyPr/>
          <a:lstStyle/>
          <a:p>
            <a:r>
              <a:rPr lang="en-GB" dirty="0"/>
              <a:t>Review of Learning Needs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2803063"/>
            <a:ext cx="7839075" cy="3720662"/>
          </a:xfrm>
        </p:spPr>
        <p:txBody>
          <a:bodyPr/>
          <a:lstStyle/>
          <a:p>
            <a:pPr marL="0" lvl="0" indent="0" algn="ctr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3600" i="1" dirty="0">
                <a:solidFill>
                  <a:srgbClr val="003893"/>
                </a:solidFill>
              </a:rPr>
              <a:t>What do you want to get out of today’s workshop?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690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Key Challenges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857375"/>
            <a:ext cx="7839075" cy="3720662"/>
          </a:xfrm>
        </p:spPr>
        <p:txBody>
          <a:bodyPr/>
          <a:lstStyle/>
          <a:p>
            <a:pPr algn="ctr">
              <a:defRPr/>
            </a:pPr>
            <a:endParaRPr lang="en-GB" b="1" dirty="0">
              <a:solidFill>
                <a:srgbClr val="000000"/>
              </a:solidFill>
            </a:endParaRPr>
          </a:p>
          <a:p>
            <a:pPr marL="457200" indent="-457200">
              <a:defRPr/>
            </a:pPr>
            <a:r>
              <a:rPr lang="en-US" sz="3600" i="1" dirty="0">
                <a:solidFill>
                  <a:srgbClr val="003893"/>
                </a:solidFill>
              </a:rPr>
              <a:t>What challenges have you faced relating to differential attainment? </a:t>
            </a:r>
          </a:p>
          <a:p>
            <a:pPr marL="457200" indent="-457200">
              <a:defRPr/>
            </a:pPr>
            <a:endParaRPr lang="en-GB" sz="3600" i="1" dirty="0">
              <a:solidFill>
                <a:srgbClr val="003893"/>
              </a:solidFill>
            </a:endParaRPr>
          </a:p>
          <a:p>
            <a:pPr marL="457200" indent="-457200">
              <a:defRPr/>
            </a:pPr>
            <a:r>
              <a:rPr lang="en-US" sz="3600" i="1" dirty="0">
                <a:solidFill>
                  <a:srgbClr val="003893"/>
                </a:solidFill>
              </a:rPr>
              <a:t>What have you learnt already about addressing these challenges? </a:t>
            </a:r>
            <a:endParaRPr lang="en-GB" sz="3600" i="1" dirty="0">
              <a:solidFill>
                <a:srgbClr val="003893"/>
              </a:solidFill>
            </a:endParaRPr>
          </a:p>
          <a:p>
            <a:endParaRPr lang="en-GB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36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6832" y="863188"/>
            <a:ext cx="7772400" cy="679449"/>
          </a:xfrm>
        </p:spPr>
        <p:txBody>
          <a:bodyPr/>
          <a:lstStyle/>
          <a:p>
            <a:r>
              <a:rPr lang="en-GB" altLang="en-US" dirty="0"/>
              <a:t>Conversations inviting Change - the </a:t>
            </a:r>
            <a:r>
              <a:rPr lang="ja-JP" altLang="en-GB" dirty="0"/>
              <a:t>‘</a:t>
            </a:r>
            <a:r>
              <a:rPr lang="en-GB" altLang="ja-JP" dirty="0"/>
              <a:t>7 Cs</a:t>
            </a:r>
            <a:r>
              <a:rPr lang="ja-JP" altLang="en-GB" dirty="0"/>
              <a:t>’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B347E6-21D4-4698-8CAA-FEF6689A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39" y="1542637"/>
            <a:ext cx="4873486" cy="468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4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E9E6B5-E8D6-4D83-A8B2-B9B027755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139" y="307436"/>
            <a:ext cx="7772400" cy="679449"/>
          </a:xfrm>
        </p:spPr>
        <p:txBody>
          <a:bodyPr/>
          <a:lstStyle/>
          <a:p>
            <a:r>
              <a:rPr lang="en-GB" sz="4800" dirty="0"/>
              <a:t>Conversation</a:t>
            </a:r>
          </a:p>
        </p:txBody>
      </p:sp>
    </p:spTree>
    <p:extLst>
      <p:ext uri="{BB962C8B-B14F-4D97-AF65-F5344CB8AC3E}">
        <p14:creationId xmlns:p14="http://schemas.microsoft.com/office/powerpoint/2010/main" val="396329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F95ABC3-CA3A-4FC5-8ED3-4B8E975E0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1" y="1825625"/>
            <a:ext cx="6278880" cy="435133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F95ABC3-CA3A-4FC5-8ED3-4B8E975E0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1" y="1825625"/>
            <a:ext cx="7010400" cy="4351338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8D940A-7FE3-47D4-B754-0D59CFEC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733A1AB-F3EF-40C8-8A6C-CC22D1AA6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139" y="307436"/>
            <a:ext cx="8561052" cy="1229816"/>
          </a:xfrm>
        </p:spPr>
        <p:txBody>
          <a:bodyPr/>
          <a:lstStyle/>
          <a:p>
            <a:r>
              <a:rPr lang="en-GB" sz="4800" dirty="0">
                <a:solidFill>
                  <a:srgbClr val="003893"/>
                </a:solidFill>
              </a:rPr>
              <a:t>Curiosity</a:t>
            </a:r>
          </a:p>
        </p:txBody>
      </p:sp>
    </p:spTree>
    <p:extLst>
      <p:ext uri="{BB962C8B-B14F-4D97-AF65-F5344CB8AC3E}">
        <p14:creationId xmlns:p14="http://schemas.microsoft.com/office/powerpoint/2010/main" val="3700409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E5D0FD-81E7-4D0E-9DD2-0D86C6D0E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385FB2E-BEA7-47D8-A5F2-081E174C7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139" y="307436"/>
            <a:ext cx="7772400" cy="679449"/>
          </a:xfrm>
        </p:spPr>
        <p:txBody>
          <a:bodyPr/>
          <a:lstStyle/>
          <a:p>
            <a:r>
              <a:rPr lang="en-GB" sz="4800" dirty="0"/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714446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>
            <a:extLst>
              <a:ext uri="{FF2B5EF4-FFF2-40B4-BE49-F238E27FC236}">
                <a16:creationId xmlns:a16="http://schemas.microsoft.com/office/drawing/2014/main" id="{B09A8739-5266-4431-9CAE-BA82A09BAEA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9F48AD-733B-45FD-9713-5759C31D4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930" y="5939610"/>
            <a:ext cx="8561052" cy="1229816"/>
          </a:xfrm>
        </p:spPr>
        <p:txBody>
          <a:bodyPr/>
          <a:lstStyle/>
          <a:p>
            <a:r>
              <a:rPr lang="en-GB" sz="4800" dirty="0">
                <a:solidFill>
                  <a:srgbClr val="003893"/>
                </a:solidFill>
              </a:rPr>
              <a:t>Complexity</a:t>
            </a:r>
          </a:p>
        </p:txBody>
      </p:sp>
    </p:spTree>
    <p:extLst>
      <p:ext uri="{BB962C8B-B14F-4D97-AF65-F5344CB8AC3E}">
        <p14:creationId xmlns:p14="http://schemas.microsoft.com/office/powerpoint/2010/main" val="782471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7E8656-B7D5-492A-8525-DBC78093D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1" y="0"/>
            <a:ext cx="9055458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8B083FD-8E87-476D-8137-E4C1BD75B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756" y="5504486"/>
            <a:ext cx="7772400" cy="679449"/>
          </a:xfrm>
        </p:spPr>
        <p:txBody>
          <a:bodyPr/>
          <a:lstStyle/>
          <a:p>
            <a:r>
              <a:rPr lang="en-GB" sz="4400" dirty="0"/>
              <a:t>Challenge</a:t>
            </a:r>
          </a:p>
        </p:txBody>
      </p:sp>
    </p:spTree>
    <p:extLst>
      <p:ext uri="{BB962C8B-B14F-4D97-AF65-F5344CB8AC3E}">
        <p14:creationId xmlns:p14="http://schemas.microsoft.com/office/powerpoint/2010/main" val="2615066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E5D02BF-EB17-4A71-B7BB-D12F34CE6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6D5AB4A-AFC8-422F-A9E7-ED71ADE15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7800" y="5184236"/>
            <a:ext cx="7772400" cy="679449"/>
          </a:xfrm>
        </p:spPr>
        <p:txBody>
          <a:bodyPr/>
          <a:lstStyle/>
          <a:p>
            <a:r>
              <a:rPr lang="en-GB" sz="4800" dirty="0"/>
              <a:t>Caution</a:t>
            </a:r>
          </a:p>
        </p:txBody>
      </p:sp>
    </p:spTree>
    <p:extLst>
      <p:ext uri="{BB962C8B-B14F-4D97-AF65-F5344CB8AC3E}">
        <p14:creationId xmlns:p14="http://schemas.microsoft.com/office/powerpoint/2010/main" val="2124953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21C912-01F5-4044-A12D-02A62BB1C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20"/>
            <a:ext cx="9144000" cy="683976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57E6E50-B578-4A6A-A3D3-7EB06FF6D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474" y="5619064"/>
            <a:ext cx="8561052" cy="1229816"/>
          </a:xfrm>
        </p:spPr>
        <p:txBody>
          <a:bodyPr/>
          <a:lstStyle/>
          <a:p>
            <a:r>
              <a:rPr lang="en-GB" sz="4800" dirty="0">
                <a:solidFill>
                  <a:srgbClr val="003893"/>
                </a:solidFill>
              </a:rPr>
              <a:t>Care</a:t>
            </a:r>
          </a:p>
        </p:txBody>
      </p:sp>
    </p:spTree>
    <p:extLst>
      <p:ext uri="{BB962C8B-B14F-4D97-AF65-F5344CB8AC3E}">
        <p14:creationId xmlns:p14="http://schemas.microsoft.com/office/powerpoint/2010/main" val="2068847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7 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062BB7-15AB-408F-B75B-72B530D56478}"/>
              </a:ext>
            </a:extLst>
          </p:cNvPr>
          <p:cNvSpPr/>
          <p:nvPr/>
        </p:nvSpPr>
        <p:spPr>
          <a:xfrm>
            <a:off x="851452" y="2573204"/>
            <a:ext cx="74410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6888" indent="-457200">
              <a:lnSpc>
                <a:spcPct val="100000"/>
              </a:lnSpc>
              <a:spcAft>
                <a:spcPts val="1200"/>
              </a:spcAft>
              <a:buSzPct val="100000"/>
              <a:buFont typeface="Arial"/>
              <a:buChar char="•"/>
              <a:defRPr/>
            </a:pPr>
            <a:r>
              <a:rPr lang="en-GB" altLang="en-US" sz="4400" i="1" dirty="0">
                <a:solidFill>
                  <a:srgbClr val="003893"/>
                </a:solidFill>
                <a:sym typeface="Arial" charset="0"/>
              </a:rPr>
              <a:t>How does your C relate to Differential Attainment?    </a:t>
            </a:r>
          </a:p>
        </p:txBody>
      </p:sp>
    </p:spTree>
    <p:extLst>
      <p:ext uri="{BB962C8B-B14F-4D97-AF65-F5344CB8AC3E}">
        <p14:creationId xmlns:p14="http://schemas.microsoft.com/office/powerpoint/2010/main" val="3688742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400" dirty="0"/>
              <a:t>Plenary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EB04E2-2E98-4C0F-942F-8F82EEB0E379}"/>
              </a:ext>
            </a:extLst>
          </p:cNvPr>
          <p:cNvSpPr/>
          <p:nvPr/>
        </p:nvSpPr>
        <p:spPr>
          <a:xfrm>
            <a:off x="457200" y="2705725"/>
            <a:ext cx="84217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i="1" dirty="0">
                <a:solidFill>
                  <a:srgbClr val="003893"/>
                </a:solidFill>
              </a:rPr>
              <a:t>What will you take away to apply </a:t>
            </a:r>
          </a:p>
          <a:p>
            <a:pPr>
              <a:defRPr/>
            </a:pPr>
            <a:r>
              <a:rPr lang="en-US" sz="4400" i="1" dirty="0">
                <a:solidFill>
                  <a:srgbClr val="003893"/>
                </a:solidFill>
              </a:rPr>
              <a:t>in your workplace?</a:t>
            </a:r>
            <a:endParaRPr lang="en-GB" sz="4400" i="1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830321"/>
      </p:ext>
    </p:extLst>
  </p:cSld>
  <p:clrMapOvr>
    <a:masterClrMapping/>
  </p:clrMapOvr>
</p:sld>
</file>

<file path=ppt/theme/theme1.xml><?xml version="1.0" encoding="utf-8"?>
<a:theme xmlns:a="http://schemas.openxmlformats.org/drawingml/2006/main" name="HEE PPT - Master slide deck_1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4158BFF124FD458588010D971C7CB2" ma:contentTypeVersion="0" ma:contentTypeDescription="Create a new document." ma:contentTypeScope="" ma:versionID="0688c7178dedc12d189cc7c8ba75d3d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3BA5A2-E167-4AA1-851A-EC26A5CEDD5C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1A6FA60-B50C-4A91-B5E1-B7CBC479D7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F1BDDB6-5CEF-451C-929C-D8E7DEB9D0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Master slide deck</Template>
  <TotalTime>690</TotalTime>
  <Words>233</Words>
  <Application>Microsoft Office PowerPoint</Application>
  <PresentationFormat>On-screen Show (4:3)</PresentationFormat>
  <Paragraphs>49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HEE PPT - Master slide deck_1 (1)</vt:lpstr>
      <vt:lpstr>PowerPoint Presentation</vt:lpstr>
      <vt:lpstr>Aims of workshop</vt:lpstr>
      <vt:lpstr>Learning Outcomes </vt:lpstr>
      <vt:lpstr>Lesson Plan</vt:lpstr>
      <vt:lpstr>Review of Learning Needs</vt:lpstr>
      <vt:lpstr>Key Challenges </vt:lpstr>
      <vt:lpstr>Conversations inviting Change - the ‘7 Cs’</vt:lpstr>
      <vt:lpstr>Conversation</vt:lpstr>
      <vt:lpstr>Curiosity</vt:lpstr>
      <vt:lpstr>Context</vt:lpstr>
      <vt:lpstr>Complexity</vt:lpstr>
      <vt:lpstr>Challenge</vt:lpstr>
      <vt:lpstr>Caution</vt:lpstr>
      <vt:lpstr>Care</vt:lpstr>
      <vt:lpstr>The 7 Cs</vt:lpstr>
      <vt:lpstr>Plenary</vt:lpstr>
    </vt:vector>
  </TitlesOfParts>
  <Company>Health Education England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MENDEL, David</dc:creator>
  <cp:lastModifiedBy>ETUMUDON, Emma</cp:lastModifiedBy>
  <cp:revision>569</cp:revision>
  <cp:lastPrinted>2019-09-03T14:44:44Z</cp:lastPrinted>
  <dcterms:created xsi:type="dcterms:W3CDTF">2017-07-21T08:30:03Z</dcterms:created>
  <dcterms:modified xsi:type="dcterms:W3CDTF">2019-10-16T14:05:43Z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0x0101001B4158BFF124FD458588010D971C7CB2</vt:lpwstr>
  </property>
</Properties>
</file>