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sy Wells" initials="RW" lastIdx="1" clrIdx="0">
    <p:extLst>
      <p:ext uri="{19B8F6BF-5375-455C-9EA6-DF929625EA0E}">
        <p15:presenceInfo xmlns:p15="http://schemas.microsoft.com/office/powerpoint/2012/main" userId="S::Rosy.Wells@stgeorges.nhs.uk::af5426fd-517a-4e4b-ada9-9272e393de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51" d="100"/>
          <a:sy n="51" d="100"/>
        </p:scale>
        <p:origin x="206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6-13T13:01:09.994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2041-10CF-4574-956F-39C26DCD110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764E-2814-4FDB-94C7-B72481D6BA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9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2041-10CF-4574-956F-39C26DCD110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764E-2814-4FDB-94C7-B72481D6BA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426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2041-10CF-4574-956F-39C26DCD110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764E-2814-4FDB-94C7-B72481D6BA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6164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2041-10CF-4574-956F-39C26DCD110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764E-2814-4FDB-94C7-B72481D6BA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408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2041-10CF-4574-956F-39C26DCD110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764E-2814-4FDB-94C7-B72481D6BA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175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2041-10CF-4574-956F-39C26DCD110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764E-2814-4FDB-94C7-B72481D6BA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900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2041-10CF-4574-956F-39C26DCD110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764E-2814-4FDB-94C7-B72481D6BA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88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2041-10CF-4574-956F-39C26DCD110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764E-2814-4FDB-94C7-B72481D6BA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59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2041-10CF-4574-956F-39C26DCD110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764E-2814-4FDB-94C7-B72481D6BA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194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2041-10CF-4574-956F-39C26DCD110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764E-2814-4FDB-94C7-B72481D6BA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851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2041-10CF-4574-956F-39C26DCD110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764E-2814-4FDB-94C7-B72481D6BA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771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52041-10CF-4574-956F-39C26DCD110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4764E-2814-4FDB-94C7-B72481D6BA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439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PGME@stgeorges.nhs.uk" TargetMode="External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BE15D-8D13-4F3E-8D11-A4B1053CDE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944" y="0"/>
            <a:ext cx="5701856" cy="1743455"/>
          </a:xfrm>
        </p:spPr>
        <p:txBody>
          <a:bodyPr>
            <a:normAutofit/>
          </a:bodyPr>
          <a:lstStyle/>
          <a:p>
            <a:r>
              <a:rPr lang="en-GB" sz="4000" b="1" dirty="0"/>
              <a:t>Return to Training Course</a:t>
            </a:r>
            <a:br>
              <a:rPr lang="en-GB" sz="4000" dirty="0"/>
            </a:br>
            <a:endParaRPr lang="en-GB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46B111-66A0-419B-A7CD-429BAC55FD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44806"/>
            <a:ext cx="6858000" cy="2677156"/>
          </a:xfrm>
        </p:spPr>
        <p:txBody>
          <a:bodyPr>
            <a:normAutofit/>
          </a:bodyPr>
          <a:lstStyle/>
          <a:p>
            <a:r>
              <a:rPr lang="en-GB" sz="2400" dirty="0"/>
              <a:t>May 19</a:t>
            </a:r>
            <a:r>
              <a:rPr lang="en-GB" sz="2400" baseline="30000" dirty="0"/>
              <a:t>th</a:t>
            </a:r>
            <a:r>
              <a:rPr lang="en-GB" sz="2400" dirty="0"/>
              <a:t> 2026</a:t>
            </a:r>
          </a:p>
          <a:p>
            <a:r>
              <a:rPr lang="en-GB" sz="2400" dirty="0"/>
              <a:t>9am -4.30pm</a:t>
            </a:r>
          </a:p>
          <a:p>
            <a:r>
              <a:rPr lang="en-GB" sz="2400" dirty="0"/>
              <a:t>SIM Centre, St Georges’ Hospital </a:t>
            </a:r>
          </a:p>
          <a:p>
            <a:endParaRPr lang="en-GB" sz="1600" dirty="0"/>
          </a:p>
          <a:p>
            <a:r>
              <a:rPr lang="en-GB" sz="1600" dirty="0"/>
              <a:t>To book a place, please contact: </a:t>
            </a:r>
            <a:r>
              <a:rPr lang="en-GB" sz="1600" dirty="0">
                <a:hlinkClick r:id="rId2"/>
              </a:rPr>
              <a:t>PGME@stgeorges.nhs.uk</a:t>
            </a:r>
            <a:r>
              <a:rPr lang="en-GB" sz="1600" dirty="0"/>
              <a:t> </a:t>
            </a:r>
          </a:p>
          <a:p>
            <a:r>
              <a:rPr lang="en-GB" sz="1600" dirty="0"/>
              <a:t>With name, grade, specialty and return to training date/place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2" descr="Returning to Work after Kids: The Good News">
            <a:extLst>
              <a:ext uri="{FF2B5EF4-FFF2-40B4-BE49-F238E27FC236}">
                <a16:creationId xmlns:a16="http://schemas.microsoft.com/office/drawing/2014/main" id="{4167191C-24AF-49B7-950F-531FEBBC29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167" y="1463039"/>
            <a:ext cx="2313665" cy="2696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FDACDFB-8782-4893-BD2B-8D9FCC1B2DB0}"/>
              </a:ext>
            </a:extLst>
          </p:cNvPr>
          <p:cNvSpPr txBox="1"/>
          <p:nvPr/>
        </p:nvSpPr>
        <p:spPr>
          <a:xfrm>
            <a:off x="457200" y="4470515"/>
            <a:ext cx="59436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Course for all grades and specialties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Preparation for return to clinical training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Mixture of clinical skills, communication skills, medical updates, well being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BAE6E4-DB9C-44AF-9E32-B0CED8D80336}"/>
              </a:ext>
            </a:extLst>
          </p:cNvPr>
          <p:cNvSpPr txBox="1"/>
          <p:nvPr/>
        </p:nvSpPr>
        <p:spPr>
          <a:xfrm>
            <a:off x="696943" y="6317174"/>
            <a:ext cx="54641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solidFill>
                  <a:schemeClr val="accent1">
                    <a:lumMod val="50000"/>
                  </a:schemeClr>
                </a:solidFill>
                <a:effectLst/>
                <a:latin typeface="Roboto" panose="020B0604020202020204" pitchFamily="2" charset="0"/>
              </a:rPr>
              <a:t>‘Thank you so much this was an invaluable course. Has made me feel so much better about going back to work. Really lovely relaxed environment’ 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451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100</Words>
  <Application>Microsoft Office PowerPoint</Application>
  <PresentationFormat>A4 Paper (210x297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Return to Training Course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Return to Training Courses</dc:title>
  <dc:creator>Rosy Wells</dc:creator>
  <cp:lastModifiedBy>CUDJOE-CLARKE, Tyra (NHS ENGLAND)</cp:lastModifiedBy>
  <cp:revision>6</cp:revision>
  <dcterms:created xsi:type="dcterms:W3CDTF">2022-06-13T11:26:04Z</dcterms:created>
  <dcterms:modified xsi:type="dcterms:W3CDTF">2026-04-14T12:16:21Z</dcterms:modified>
</cp:coreProperties>
</file>