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YOSDENORONHA, Anita (CHELSEA AND WESTMINSTER HOSPITAL NHS FOUNDATION TRUST)" initials="GA(AWHNFT" lastIdx="1" clrIdx="0">
    <p:extLst>
      <p:ext uri="{19B8F6BF-5375-455C-9EA6-DF929625EA0E}">
        <p15:presenceInfo xmlns:p15="http://schemas.microsoft.com/office/powerpoint/2012/main" userId="GOYOSDENORONHA, Anita (CHELSEA AND WESTMINSTER HOSPITAL NHS FOUNDATION TRUS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66FFFF"/>
    <a:srgbClr val="9900CC"/>
    <a:srgbClr val="FF0066"/>
    <a:srgbClr val="FF66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10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2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5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94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50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00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135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20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04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36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9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00917-05C4-4C5F-A183-6BBDD175E915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6E71-0D3B-4E19-88C8-D574A485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24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helwest.pgfellows.wmuh@nhs.n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7483" y="12259"/>
            <a:ext cx="4318467" cy="1384995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SuppoRTT Course:</a:t>
            </a:r>
          </a:p>
          <a:p>
            <a:pPr algn="ctr"/>
            <a:r>
              <a:rPr lang="en-GB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to Training Course </a:t>
            </a:r>
          </a:p>
          <a:p>
            <a:pPr algn="ctr"/>
            <a:r>
              <a:rPr lang="en-GB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24th </a:t>
            </a:r>
            <a:r>
              <a:rPr lang="en-GB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GB" sz="2800" b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</a:t>
            </a:r>
            <a:r>
              <a:rPr lang="en-GB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GB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651" y="1750055"/>
            <a:ext cx="6071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Trust SupporTT Champions:</a:t>
            </a:r>
          </a:p>
          <a:p>
            <a:pPr algn="ctr"/>
            <a:r>
              <a:rPr lang="en-GB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 Michelle Hayes (C&amp;W) &amp; </a:t>
            </a:r>
            <a:endParaRPr lang="en-GB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en-GB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 Sharma (WMUH)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350" y="2684188"/>
            <a:ext cx="6102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Audience: </a:t>
            </a:r>
          </a:p>
          <a:p>
            <a:pPr algn="ctr"/>
            <a:r>
              <a:rPr lang="en-GB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ANY</a:t>
            </a:r>
            <a:r>
              <a:rPr lang="en-GB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resident doctor/ trainees/ clinical fellows who have had time out of </a:t>
            </a:r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training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428" y="3731820"/>
            <a:ext cx="6616207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Programme:</a:t>
            </a:r>
          </a:p>
          <a:p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 </a:t>
            </a:r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GB" b="1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June</a:t>
            </a:r>
            <a:endParaRPr lang="en-GB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day of addressing </a:t>
            </a:r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non-technical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skills, confidence building, </a:t>
            </a:r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skills, </a:t>
            </a:r>
            <a:r>
              <a:rPr lang="en-GB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more!</a:t>
            </a:r>
            <a:endParaRPr lang="en-GB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 </a:t>
            </a:r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GB" b="1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June</a:t>
            </a:r>
            <a:r>
              <a:rPr lang="en-GB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GB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day of simulation, clinical skills and refresher of medical emergencies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6170" y="6154330"/>
            <a:ext cx="602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Featuring a </a:t>
            </a:r>
            <a:r>
              <a:rPr lang="en-GB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multi-speciality faculty</a:t>
            </a:r>
            <a:r>
              <a:rPr lang="en-GB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 Anaesthetics, Medicine, Paediatrics and many more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165" y="10804582"/>
            <a:ext cx="56991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Location: </a:t>
            </a:r>
          </a:p>
          <a:p>
            <a:pPr algn="ctr"/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 Middlesex University Hospital (Education Centre)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9308" y="11543246"/>
            <a:ext cx="49756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</a:t>
            </a:r>
            <a:r>
              <a:rPr lang="en-GB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email:</a:t>
            </a:r>
          </a:p>
          <a:p>
            <a:pPr algn="ctr"/>
            <a:r>
              <a:rPr lang="en-GB" sz="20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Chelwest.pgfellows.wmuh@nhs.net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7483" y="9127200"/>
            <a:ext cx="41514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opportunity to have so much dialogue with the other members on the course was invaluable and not something I was expecting to come away with. Michelle and Anu create a very supportive, caring, open environment and this allowed the group to feel in a safe space to be vulnerable and share our experiences, concerns, etc. I also found the simulation day was a great confidence booster. The talk by Louise was excellent and has certainly changed some of the language I will use with my patients and their families.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79319" y="7005105"/>
            <a:ext cx="221131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 smtClean="0">
                <a:solidFill>
                  <a:srgbClr val="002060"/>
                </a:solidFill>
              </a:rPr>
              <a:t>“Honestly </a:t>
            </a:r>
            <a:r>
              <a:rPr lang="en-GB" sz="1100" i="1" dirty="0">
                <a:solidFill>
                  <a:srgbClr val="002060"/>
                </a:solidFill>
              </a:rPr>
              <a:t>thank you so  much for relieving me of the mental stress surrounding returning to work. With informative workshops and reassurance. Proactive things I can do to align with my values and knowledge about the resources available to me, as well as interactive workshops. I feel like a I can overcome any challenge</a:t>
            </a:r>
            <a:r>
              <a:rPr lang="en-GB" sz="1100" i="1" dirty="0" smtClean="0"/>
              <a:t>.”</a:t>
            </a:r>
            <a:endParaRPr lang="en-GB" sz="1100" i="1" dirty="0"/>
          </a:p>
        </p:txBody>
      </p:sp>
      <p:sp>
        <p:nvSpPr>
          <p:cNvPr id="20" name="Oval Callout 19"/>
          <p:cNvSpPr/>
          <p:nvPr/>
        </p:nvSpPr>
        <p:spPr>
          <a:xfrm>
            <a:off x="3960898" y="6732643"/>
            <a:ext cx="2897102" cy="2253632"/>
          </a:xfrm>
          <a:prstGeom prst="wedgeEllipseCallout">
            <a:avLst>
              <a:gd name="adj1" fmla="val 45528"/>
              <a:gd name="adj2" fmla="val 78435"/>
            </a:avLst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013"/>
          </a:p>
        </p:txBody>
      </p:sp>
      <p:sp>
        <p:nvSpPr>
          <p:cNvPr id="21" name="Oval Callout 20"/>
          <p:cNvSpPr/>
          <p:nvPr/>
        </p:nvSpPr>
        <p:spPr>
          <a:xfrm>
            <a:off x="687165" y="8855977"/>
            <a:ext cx="5267068" cy="1925101"/>
          </a:xfrm>
          <a:prstGeom prst="wedgeEllipseCallout">
            <a:avLst>
              <a:gd name="adj1" fmla="val -39295"/>
              <a:gd name="adj2" fmla="val 63842"/>
            </a:avLst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013"/>
          </a:p>
        </p:txBody>
      </p:sp>
      <p:sp>
        <p:nvSpPr>
          <p:cNvPr id="22" name="Rectangle 21"/>
          <p:cNvSpPr/>
          <p:nvPr/>
        </p:nvSpPr>
        <p:spPr>
          <a:xfrm>
            <a:off x="496170" y="7466130"/>
            <a:ext cx="31814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 found it really helpful connecting with people who are in a similar situation to my own and hearing how they manage and cope, which makes me feel optimistic about starting work again. I also found it very helpful incorporating the clinical refreshers and communication/ stress management workshops.”</a:t>
            </a:r>
          </a:p>
        </p:txBody>
      </p:sp>
      <p:sp>
        <p:nvSpPr>
          <p:cNvPr id="23" name="Oval Callout 22"/>
          <p:cNvSpPr/>
          <p:nvPr/>
        </p:nvSpPr>
        <p:spPr>
          <a:xfrm>
            <a:off x="268688" y="7082512"/>
            <a:ext cx="3636404" cy="1818390"/>
          </a:xfrm>
          <a:prstGeom prst="wedgeEllipseCallout">
            <a:avLst>
              <a:gd name="adj1" fmla="val -54096"/>
              <a:gd name="adj2" fmla="val 60571"/>
            </a:avLst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013"/>
          </a:p>
        </p:txBody>
      </p:sp>
    </p:spTree>
    <p:extLst>
      <p:ext uri="{BB962C8B-B14F-4D97-AF65-F5344CB8AC3E}">
        <p14:creationId xmlns:p14="http://schemas.microsoft.com/office/powerpoint/2010/main" val="3591602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1074</TotalTime>
  <Words>333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Chelsea and Westminster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GOYOSDENORONHA, Anita (CHELSEA AND WESTMINSTER HOSPITAL NHS FOUNDATION TRUST)</dc:creator>
  <cp:lastModifiedBy>GOYOSDENORONHA, Anita (CHELSEA AND WESTMINSTER HOSPITAL NHS FOUNDATION TRUST)</cp:lastModifiedBy>
  <cp:revision>40</cp:revision>
  <dcterms:created xsi:type="dcterms:W3CDTF">2024-11-12T11:09:27Z</dcterms:created>
  <dcterms:modified xsi:type="dcterms:W3CDTF">2026-04-16T08:36:28Z</dcterms:modified>
</cp:coreProperties>
</file>